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67" r:id="rId5"/>
    <p:sldId id="261" r:id="rId6"/>
    <p:sldId id="269" r:id="rId7"/>
    <p:sldId id="262" r:id="rId8"/>
    <p:sldId id="270" r:id="rId9"/>
    <p:sldId id="263" r:id="rId10"/>
    <p:sldId id="271" r:id="rId11"/>
    <p:sldId id="264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6"/>
  </p:normalViewPr>
  <p:slideViewPr>
    <p:cSldViewPr snapToGrid="0" snapToObjects="1">
      <p:cViewPr>
        <p:scale>
          <a:sx n="100" d="100"/>
          <a:sy n="100" d="100"/>
        </p:scale>
        <p:origin x="100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6D963-3EBA-5840-BB56-39E2B25BF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266970-3D62-1748-9583-21AFC8C77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88E91-B218-FB4F-A22A-0621E3078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26E42-CF40-0548-8DB1-8BCF0514A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6032A-8AE6-5247-97E9-393C5F562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73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EDD4F-8C46-0E40-9640-9A531B835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340793-DCC4-9B4F-B1F3-70E92E63E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A8AC5-6E89-5E42-97DD-3A06BCC37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FCF1B-290D-EF43-80C3-218BD902A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5074F-1898-EC41-B469-8340F7CF3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49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48F59E-D4A2-4545-AD8F-8449FAEABB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59EA3C-FE1E-3548-A346-C233D9F1EA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66CC6-428C-9045-9E63-13E17020C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24F81-AF36-D54E-B7E7-3E2EC7379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2CC31-05AA-4A4E-BDE7-4C4E74440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93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964BB-561A-3045-B212-8AD5C197F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63A0D-1BF3-0F43-8D99-A225C5398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8849D-498C-D644-8E28-C9B9D3AB4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66DE6-5401-9745-A1DC-8CD1CC6BB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F27B46-A281-A949-A95A-8343F6DCD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00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0B3E6-8F2F-9244-9783-73AD665E9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300904-A22F-8544-892B-3C0D47BB4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F3C97-6FCA-EC4C-8D5E-2238FAE78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BD0F3-CF81-D84A-9E00-236854B90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45DDA-BE29-2441-B5E9-D4797BD5A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247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824AA-1B4B-354C-848D-BB051B3F7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035F2-EC96-AC45-A0A9-88F0A648D2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242B4-3B7E-E942-A4EB-FA3DE8B9C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A569F-8A6D-F346-944A-BD80DBFC1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C596E-C7A1-894C-A9F3-38BF666CB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E4E708-276D-FF46-A765-CCEF027FF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44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6768B-0D7D-3241-8D03-1B7D8FF1D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1DB5B-9241-1C44-8CA4-4804BB21B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54AC66-8231-474E-9FBC-D4F9AB9265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B3A4AD-DF06-0A44-B721-D5171793D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51F988-6523-C444-AC10-219380F736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8BB08B-0AFD-F944-9153-D345CD237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AF205D-60AB-2642-8BAB-EA6274038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D91D0-F141-4748-A211-B30700194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23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578D2-2A64-6841-A8DE-41F350EBC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E09C24-44B4-8948-A076-FEE078ABA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B238CD-E147-EA4E-B3DD-2BED9C541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348F7C-A1EF-D542-A0B3-4A7B71225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59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D78ED4-439F-0645-8243-9DAE1196E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0F608B-5734-FA41-8393-764237B32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8A4362-84C5-8043-8752-3B53626B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60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7274A-8ACA-E54C-B2DF-CAEC8A06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957B4-4A9C-AB4C-9790-3F1843FEA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D4DF5E-AE19-5C4F-8975-4923C3C41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54A324-12C3-B742-86BA-121C8F6D7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69D0E5-A1E2-5947-9E9E-7BFCDC465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D5805B-2231-474C-A1AA-27D91403D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88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DA9BD-96CD-F34E-9DB0-EF1268FF5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4B178C-43FA-FF42-814D-30265AF0B8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8FB77E-649E-C14F-9420-D36B88283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17DB81-0E54-DA47-8FEE-6D34DE75B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EB980F-6888-7346-A14E-14517AF12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FDADFD-AA14-0141-88BC-0848349A7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86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B0C846-62E8-824A-9F5D-7BEFAD391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13046B-3C55-7249-ACA9-E9E35E834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44F50-48AD-1646-9101-AF35807163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38611-0D90-1C42-91DC-9BA269AA27CE}" type="datetimeFigureOut">
              <a:rPr lang="en-US" smtClean="0"/>
              <a:t>3/3/19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73EEB-7E1C-1B4A-87E5-4B52F8FC61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8625A-E78A-D44B-9364-0ECE47D81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C4166-CD54-E74E-BA74-5DB5110833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05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B29B2E1B-256E-6E45-A015-DE251FBD2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33901" y="391885"/>
            <a:ext cx="6373091" cy="6180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9CCD3F-8029-044E-8658-961FCB37D083}"/>
              </a:ext>
            </a:extLst>
          </p:cNvPr>
          <p:cNvSpPr txBox="1"/>
          <p:nvPr/>
        </p:nvSpPr>
        <p:spPr>
          <a:xfrm>
            <a:off x="285009" y="734785"/>
            <a:ext cx="5363192" cy="114584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4000" dirty="0">
                <a:latin typeface="Neris Light" pitchFamily="2" charset="77"/>
              </a:rPr>
              <a:t>VECTORIZED IMAGES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EC7ABA2-F80C-AA4E-8C63-80BACCD35C87}"/>
              </a:ext>
            </a:extLst>
          </p:cNvPr>
          <p:cNvCxnSpPr>
            <a:cxnSpLocks/>
          </p:cNvCxnSpPr>
          <p:nvPr/>
        </p:nvCxnSpPr>
        <p:spPr>
          <a:xfrm>
            <a:off x="393700" y="1447800"/>
            <a:ext cx="525450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A702D69-5B09-9648-A783-18916B26720C}"/>
              </a:ext>
            </a:extLst>
          </p:cNvPr>
          <p:cNvSpPr txBox="1"/>
          <p:nvPr/>
        </p:nvSpPr>
        <p:spPr>
          <a:xfrm>
            <a:off x="393700" y="1547585"/>
            <a:ext cx="4711700" cy="424361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endParaRPr lang="en-US" sz="3200" dirty="0">
              <a:latin typeface="Neris Light" pitchFamily="2" charset="77"/>
            </a:endParaRPr>
          </a:p>
          <a:p>
            <a:pPr algn="ctr"/>
            <a:endParaRPr lang="en-US" sz="3200" dirty="0">
              <a:latin typeface="Neris Light" pitchFamily="2" charset="77"/>
            </a:endParaRPr>
          </a:p>
          <a:p>
            <a:pPr algn="ctr"/>
            <a:r>
              <a:rPr lang="en-US" sz="3200" dirty="0">
                <a:latin typeface="Neris Light" pitchFamily="2" charset="77"/>
              </a:rPr>
              <a:t>COMMON </a:t>
            </a:r>
            <a:r>
              <a:rPr lang="en-US" sz="3200" dirty="0">
                <a:solidFill>
                  <a:schemeClr val="accent3">
                    <a:lumMod val="60000"/>
                    <a:lumOff val="40000"/>
                  </a:schemeClr>
                </a:solidFill>
                <a:latin typeface="Neris Light" pitchFamily="2" charset="77"/>
              </a:rPr>
              <a:t>VECTORS</a:t>
            </a:r>
            <a:r>
              <a:rPr lang="en-US" sz="3200" dirty="0">
                <a:latin typeface="Neris Light" pitchFamily="2" charset="77"/>
              </a:rPr>
              <a:t>: </a:t>
            </a:r>
            <a:br>
              <a:rPr lang="en-US" sz="3200" dirty="0">
                <a:latin typeface="Neris Light" pitchFamily="2" charset="77"/>
              </a:rPr>
            </a:br>
            <a:r>
              <a:rPr lang="en-US" sz="3200" dirty="0">
                <a:latin typeface="Neris Light" pitchFamily="2" charset="77"/>
              </a:rPr>
              <a:t>.PDF, .SVG, .EPS</a:t>
            </a:r>
          </a:p>
          <a:p>
            <a:pPr algn="ctr"/>
            <a:endParaRPr lang="en-US" sz="3200" dirty="0">
              <a:latin typeface="Neris Light" pitchFamily="2" charset="77"/>
            </a:endParaRPr>
          </a:p>
          <a:p>
            <a:pPr algn="ctr"/>
            <a:r>
              <a:rPr lang="en-US" sz="3200" dirty="0">
                <a:latin typeface="Neris Light" pitchFamily="2" charset="77"/>
              </a:rPr>
              <a:t>COMMON </a:t>
            </a:r>
            <a:r>
              <a:rPr lang="en-US" sz="3200" dirty="0">
                <a:solidFill>
                  <a:schemeClr val="accent2">
                    <a:lumMod val="60000"/>
                    <a:lumOff val="40000"/>
                  </a:schemeClr>
                </a:solidFill>
                <a:latin typeface="Neris Light" pitchFamily="2" charset="77"/>
              </a:rPr>
              <a:t>RASTERS</a:t>
            </a:r>
            <a:r>
              <a:rPr lang="en-US" sz="3200" dirty="0">
                <a:latin typeface="Neris Light" pitchFamily="2" charset="77"/>
              </a:rPr>
              <a:t>: </a:t>
            </a:r>
          </a:p>
          <a:p>
            <a:pPr algn="ctr"/>
            <a:r>
              <a:rPr lang="en-US" sz="3200" dirty="0">
                <a:latin typeface="Neris Light" pitchFamily="2" charset="77"/>
              </a:rPr>
              <a:t>.JPG, .PNG, .GIF</a:t>
            </a:r>
          </a:p>
        </p:txBody>
      </p:sp>
    </p:spTree>
    <p:extLst>
      <p:ext uri="{BB962C8B-B14F-4D97-AF65-F5344CB8AC3E}">
        <p14:creationId xmlns:p14="http://schemas.microsoft.com/office/powerpoint/2010/main" val="4050901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EB2C34-A77A-3B48-B9DD-DCB4FD5B4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361950"/>
            <a:ext cx="9982200" cy="61341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F0E6B060-38F2-7441-A3DB-6250FB31BEFF}"/>
              </a:ext>
            </a:extLst>
          </p:cNvPr>
          <p:cNvSpPr/>
          <p:nvPr/>
        </p:nvSpPr>
        <p:spPr>
          <a:xfrm>
            <a:off x="609600" y="0"/>
            <a:ext cx="2044700" cy="52451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11C09D2-BB13-A948-918A-795BDA47A661}"/>
              </a:ext>
            </a:extLst>
          </p:cNvPr>
          <p:cNvSpPr/>
          <p:nvPr/>
        </p:nvSpPr>
        <p:spPr>
          <a:xfrm>
            <a:off x="3225800" y="101600"/>
            <a:ext cx="1397000" cy="127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8FC6823-1566-4343-A104-CCB534506D16}"/>
              </a:ext>
            </a:extLst>
          </p:cNvPr>
          <p:cNvSpPr/>
          <p:nvPr/>
        </p:nvSpPr>
        <p:spPr>
          <a:xfrm>
            <a:off x="8128000" y="5486400"/>
            <a:ext cx="3340100" cy="127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63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746215-257D-2A45-87F4-96D852225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850" y="387350"/>
            <a:ext cx="8750300" cy="608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35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B1D40C6-50F2-5246-ADD0-FE3DEE7398E6}"/>
              </a:ext>
            </a:extLst>
          </p:cNvPr>
          <p:cNvSpPr txBox="1"/>
          <p:nvPr/>
        </p:nvSpPr>
        <p:spPr>
          <a:xfrm>
            <a:off x="495300" y="342899"/>
            <a:ext cx="10363200" cy="20320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5400" dirty="0">
                <a:solidFill>
                  <a:schemeClr val="accent2">
                    <a:lumMod val="75000"/>
                  </a:schemeClr>
                </a:solidFill>
                <a:latin typeface="Neris Light" pitchFamily="2" charset="77"/>
              </a:rPr>
              <a:t>LET’S TRY OUR OWN, OPEN: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Neris Light" pitchFamily="2" charset="77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Neris Light" pitchFamily="2" charset="77"/>
              </a:rPr>
              <a:t>Iris_Plot.</a:t>
            </a:r>
            <a:r>
              <a:rPr lang="en-US" sz="4000" dirty="0" err="1">
                <a:solidFill>
                  <a:schemeClr val="accent2">
                    <a:lumMod val="75000"/>
                  </a:schemeClr>
                </a:solidFill>
                <a:latin typeface="Neris Light" pitchFamily="2" charset="77"/>
              </a:rPr>
              <a:t>R</a:t>
            </a:r>
            <a:br>
              <a:rPr lang="en-US" sz="4000" dirty="0">
                <a:solidFill>
                  <a:schemeClr val="accent4">
                    <a:lumMod val="75000"/>
                  </a:schemeClr>
                </a:solidFill>
                <a:latin typeface="Neris Light" pitchFamily="2" charset="77"/>
              </a:rPr>
            </a:br>
            <a:r>
              <a:rPr lang="en-US" sz="4000" dirty="0">
                <a:solidFill>
                  <a:schemeClr val="accent2">
                    <a:lumMod val="75000"/>
                  </a:schemeClr>
                </a:solidFill>
                <a:latin typeface="Neris Light" pitchFamily="2" charset="77"/>
              </a:rPr>
              <a:t>(or) </a:t>
            </a:r>
            <a:r>
              <a:rPr lang="en-US" sz="4000" dirty="0" err="1">
                <a:solidFill>
                  <a:schemeClr val="bg1"/>
                </a:solidFill>
                <a:latin typeface="Neris Light" pitchFamily="2" charset="77"/>
              </a:rPr>
              <a:t>Iris_Plot.</a:t>
            </a:r>
            <a:r>
              <a:rPr lang="en-US" sz="4000" dirty="0" err="1">
                <a:solidFill>
                  <a:schemeClr val="accent2">
                    <a:lumMod val="75000"/>
                  </a:schemeClr>
                </a:solidFill>
                <a:latin typeface="Neris Light" pitchFamily="2" charset="77"/>
              </a:rPr>
              <a:t>pdf</a:t>
            </a:r>
            <a:endParaRPr lang="en-US" sz="4000" dirty="0">
              <a:solidFill>
                <a:schemeClr val="accent2">
                  <a:lumMod val="75000"/>
                </a:schemeClr>
              </a:solidFill>
              <a:latin typeface="Neris Light" pitchFamily="2" charset="77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80879B-0CDD-C64A-9BCC-B1811D000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875" y="2649897"/>
            <a:ext cx="4286250" cy="386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58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B1D40C6-50F2-5246-ADD0-FE3DEE7398E6}"/>
              </a:ext>
            </a:extLst>
          </p:cNvPr>
          <p:cNvSpPr txBox="1"/>
          <p:nvPr/>
        </p:nvSpPr>
        <p:spPr>
          <a:xfrm>
            <a:off x="495300" y="342899"/>
            <a:ext cx="10363200" cy="203200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5400" dirty="0">
                <a:solidFill>
                  <a:schemeClr val="accent4">
                    <a:lumMod val="75000"/>
                  </a:schemeClr>
                </a:solidFill>
                <a:latin typeface="Neris Light" pitchFamily="2" charset="77"/>
              </a:rPr>
              <a:t>OPEN: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Neris Light" pitchFamily="2" charset="77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Neris Light" pitchFamily="2" charset="77"/>
              </a:rPr>
              <a:t>Komodo_Dragon.</a:t>
            </a:r>
            <a:r>
              <a:rPr lang="en-US" sz="4000" dirty="0" err="1">
                <a:solidFill>
                  <a:schemeClr val="accent4">
                    <a:lumMod val="75000"/>
                  </a:schemeClr>
                </a:solidFill>
                <a:latin typeface="Neris Light" pitchFamily="2" charset="77"/>
              </a:rPr>
              <a:t>png</a:t>
            </a:r>
            <a:br>
              <a:rPr lang="en-US" sz="4000" dirty="0">
                <a:solidFill>
                  <a:schemeClr val="accent4">
                    <a:lumMod val="75000"/>
                  </a:schemeClr>
                </a:solidFill>
                <a:latin typeface="Neris Light" pitchFamily="2" charset="77"/>
              </a:rPr>
            </a:br>
            <a:r>
              <a:rPr lang="en-US" sz="4000" dirty="0" err="1">
                <a:solidFill>
                  <a:schemeClr val="bg1"/>
                </a:solidFill>
                <a:latin typeface="Neris Light" pitchFamily="2" charset="77"/>
              </a:rPr>
              <a:t>Komodo_Dragon.</a:t>
            </a:r>
            <a:r>
              <a:rPr lang="en-US" sz="4000" dirty="0" err="1">
                <a:solidFill>
                  <a:schemeClr val="accent4">
                    <a:lumMod val="75000"/>
                  </a:schemeClr>
                </a:solidFill>
                <a:latin typeface="Neris Light" pitchFamily="2" charset="77"/>
              </a:rPr>
              <a:t>pdf</a:t>
            </a:r>
            <a:endParaRPr lang="en-US" sz="4000" dirty="0">
              <a:solidFill>
                <a:schemeClr val="accent4">
                  <a:lumMod val="75000"/>
                </a:schemeClr>
              </a:solidFill>
              <a:latin typeface="Neris Light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5C628E-EF24-6A41-84FE-199D9B6F1E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15" b="11667"/>
          <a:stretch/>
        </p:blipFill>
        <p:spPr>
          <a:xfrm flipH="1">
            <a:off x="913333" y="2628900"/>
            <a:ext cx="9704934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223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BCBC9B-6BF6-B742-81FF-178E412F0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8050" y="247650"/>
            <a:ext cx="4660900" cy="63627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878E8F8-0B59-9B44-A257-6684F9E6CB77}"/>
              </a:ext>
            </a:extLst>
          </p:cNvPr>
          <p:cNvSpPr txBox="1"/>
          <p:nvPr/>
        </p:nvSpPr>
        <p:spPr>
          <a:xfrm>
            <a:off x="393700" y="734785"/>
            <a:ext cx="6273800" cy="56279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4000" dirty="0">
                <a:latin typeface="Neris Light" pitchFamily="2" charset="77"/>
              </a:rPr>
              <a:t>WHAT’S WRONG HERE?</a:t>
            </a:r>
          </a:p>
          <a:p>
            <a:pPr algn="ctr"/>
            <a:endParaRPr lang="en-US" sz="4000" dirty="0">
              <a:latin typeface="Neris Light" pitchFamily="2" charset="77"/>
            </a:endParaRPr>
          </a:p>
          <a:p>
            <a:pPr algn="ctr"/>
            <a:endParaRPr lang="en-US" sz="4000" dirty="0">
              <a:latin typeface="Neris Light" pitchFamily="2" charset="77"/>
            </a:endParaRPr>
          </a:p>
          <a:p>
            <a:pPr algn="ctr"/>
            <a:r>
              <a:rPr lang="en-US" sz="3200" dirty="0">
                <a:latin typeface="Neris Light" pitchFamily="2" charset="77"/>
              </a:rPr>
              <a:t>CAN WE </a:t>
            </a:r>
            <a:r>
              <a:rPr lang="en-US" sz="3200" dirty="0">
                <a:solidFill>
                  <a:srgbClr val="C00000"/>
                </a:solidFill>
                <a:latin typeface="Neris Light" pitchFamily="2" charset="77"/>
              </a:rPr>
              <a:t>SIMPLIFY</a:t>
            </a:r>
            <a:r>
              <a:rPr lang="en-US" sz="3200" dirty="0">
                <a:latin typeface="Neris Light" pitchFamily="2" charset="77"/>
              </a:rPr>
              <a:t> THE FIGURE?</a:t>
            </a:r>
          </a:p>
          <a:p>
            <a:pPr algn="ctr"/>
            <a:endParaRPr lang="en-US" sz="3200" dirty="0">
              <a:latin typeface="Neris Light" pitchFamily="2" charset="77"/>
            </a:endParaRPr>
          </a:p>
          <a:p>
            <a:pPr algn="ctr"/>
            <a:r>
              <a:rPr lang="en-US" sz="3200" dirty="0">
                <a:latin typeface="Neris Light" pitchFamily="2" charset="77"/>
              </a:rPr>
              <a:t>WHAT DO WE </a:t>
            </a:r>
            <a:r>
              <a:rPr lang="en-US" sz="3200" dirty="0">
                <a:solidFill>
                  <a:srgbClr val="C00000"/>
                </a:solidFill>
                <a:latin typeface="Neris Light" pitchFamily="2" charset="77"/>
              </a:rPr>
              <a:t>KEEP?</a:t>
            </a:r>
          </a:p>
          <a:p>
            <a:pPr algn="ctr"/>
            <a:endParaRPr lang="en-US" sz="3200" dirty="0">
              <a:solidFill>
                <a:srgbClr val="C00000"/>
              </a:solidFill>
              <a:latin typeface="Neris Light" pitchFamily="2" charset="77"/>
            </a:endParaRPr>
          </a:p>
          <a:p>
            <a:pPr algn="ctr"/>
            <a:r>
              <a:rPr lang="en-US" sz="3200" dirty="0">
                <a:latin typeface="Neris Light" pitchFamily="2" charset="77"/>
              </a:rPr>
              <a:t>WHAT </a:t>
            </a:r>
            <a:r>
              <a:rPr lang="en-US" sz="3200" dirty="0">
                <a:solidFill>
                  <a:srgbClr val="C00000"/>
                </a:solidFill>
                <a:latin typeface="Neris Light" pitchFamily="2" charset="77"/>
              </a:rPr>
              <a:t>HAS TO </a:t>
            </a:r>
            <a:r>
              <a:rPr lang="en-US" sz="3200" dirty="0">
                <a:latin typeface="Neris Light" pitchFamily="2" charset="77"/>
              </a:rPr>
              <a:t>GO?</a:t>
            </a:r>
            <a:endParaRPr lang="en-US" sz="2800" dirty="0">
              <a:latin typeface="Neris Light" pitchFamily="2" charset="77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89EF3F3-AA05-434F-AA1D-86F92C978991}"/>
              </a:ext>
            </a:extLst>
          </p:cNvPr>
          <p:cNvCxnSpPr>
            <a:cxnSpLocks/>
          </p:cNvCxnSpPr>
          <p:nvPr/>
        </p:nvCxnSpPr>
        <p:spPr>
          <a:xfrm>
            <a:off x="393700" y="1447800"/>
            <a:ext cx="6400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6225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BCBC9B-6BF6-B742-81FF-178E412F0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050" y="247650"/>
            <a:ext cx="4660900" cy="63627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39F6C9F-01AC-9140-B47B-069BE86AFFA1}"/>
              </a:ext>
            </a:extLst>
          </p:cNvPr>
          <p:cNvSpPr/>
          <p:nvPr/>
        </p:nvSpPr>
        <p:spPr>
          <a:xfrm>
            <a:off x="3663950" y="88900"/>
            <a:ext cx="4959350" cy="3302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931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A9DE5D-F131-C04E-A0FF-5AE69FDC5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0" y="342900"/>
            <a:ext cx="89535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060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A9DE5D-F131-C04E-A0FF-5AE69FDC5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0" y="342900"/>
            <a:ext cx="8953500" cy="6172200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86BDAA55-9BB0-5B48-B919-DBC0E021468B}"/>
              </a:ext>
            </a:extLst>
          </p:cNvPr>
          <p:cNvSpPr/>
          <p:nvPr/>
        </p:nvSpPr>
        <p:spPr>
          <a:xfrm>
            <a:off x="1498600" y="266700"/>
            <a:ext cx="571500" cy="5715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EE49A4C-3A47-1848-86E3-057D50F2FACA}"/>
              </a:ext>
            </a:extLst>
          </p:cNvPr>
          <p:cNvSpPr/>
          <p:nvPr/>
        </p:nvSpPr>
        <p:spPr>
          <a:xfrm>
            <a:off x="9258300" y="444500"/>
            <a:ext cx="1625600" cy="49403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8A55F-1CBD-774E-8AB8-54EF8989535C}"/>
              </a:ext>
            </a:extLst>
          </p:cNvPr>
          <p:cNvSpPr/>
          <p:nvPr/>
        </p:nvSpPr>
        <p:spPr>
          <a:xfrm rot="5400000">
            <a:off x="5461000" y="1733550"/>
            <a:ext cx="1625600" cy="85979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456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BB9FC2-A151-BE42-A9AD-82B338EBF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444500"/>
            <a:ext cx="101600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350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BB9FC2-A151-BE42-A9AD-82B338EBF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444500"/>
            <a:ext cx="10160000" cy="5969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677535F-DA9D-C843-A543-002F78739589}"/>
              </a:ext>
            </a:extLst>
          </p:cNvPr>
          <p:cNvSpPr/>
          <p:nvPr/>
        </p:nvSpPr>
        <p:spPr>
          <a:xfrm>
            <a:off x="2070100" y="1308100"/>
            <a:ext cx="1397000" cy="127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6831E6E-1246-0B49-9D40-6BAB0399238D}"/>
              </a:ext>
            </a:extLst>
          </p:cNvPr>
          <p:cNvSpPr/>
          <p:nvPr/>
        </p:nvSpPr>
        <p:spPr>
          <a:xfrm>
            <a:off x="4406900" y="2997200"/>
            <a:ext cx="1397000" cy="127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71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EB2C34-A77A-3B48-B9DD-DCB4FD5B4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361950"/>
            <a:ext cx="9982200" cy="613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557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</TotalTime>
  <Words>46</Words>
  <Application>Microsoft Macintosh PowerPoint</Application>
  <PresentationFormat>Widescreen</PresentationFormat>
  <Paragraphs>19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Neris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Brennan</dc:creator>
  <cp:lastModifiedBy>Ian Brennan</cp:lastModifiedBy>
  <cp:revision>14</cp:revision>
  <cp:lastPrinted>2019-03-03T07:45:04Z</cp:lastPrinted>
  <dcterms:created xsi:type="dcterms:W3CDTF">2019-03-03T07:42:17Z</dcterms:created>
  <dcterms:modified xsi:type="dcterms:W3CDTF">2019-03-03T22:03:42Z</dcterms:modified>
</cp:coreProperties>
</file>

<file path=docProps/thumbnail.jpeg>
</file>